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2899C7-B6B5-4730-8746-20514D4D42AE}" type="datetimeFigureOut">
              <a:rPr lang="uk-UA" smtClean="0"/>
              <a:t>22.12.2021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ADE2F-71D2-42E8-827D-8795D5ECEAE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5694" r="26365" b="10993"/>
          <a:stretch/>
        </p:blipFill>
        <p:spPr bwMode="auto">
          <a:xfrm>
            <a:off x="1331640" y="0"/>
            <a:ext cx="7056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87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155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349884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224299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6696744" cy="6696744"/>
          </a:xfrm>
        </p:spPr>
      </p:pic>
    </p:spTree>
    <p:extLst>
      <p:ext uri="{BB962C8B-B14F-4D97-AF65-F5344CB8AC3E}">
        <p14:creationId xmlns:p14="http://schemas.microsoft.com/office/powerpoint/2010/main" val="105262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3064"/>
            <a:ext cx="6984776" cy="6912768"/>
          </a:xfrm>
        </p:spPr>
      </p:pic>
    </p:spTree>
    <p:extLst>
      <p:ext uri="{BB962C8B-B14F-4D97-AF65-F5344CB8AC3E}">
        <p14:creationId xmlns:p14="http://schemas.microsoft.com/office/powerpoint/2010/main" val="31449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894556" cy="6876593"/>
          </a:xfrm>
        </p:spPr>
      </p:pic>
    </p:spTree>
    <p:extLst>
      <p:ext uri="{BB962C8B-B14F-4D97-AF65-F5344CB8AC3E}">
        <p14:creationId xmlns:p14="http://schemas.microsoft.com/office/powerpoint/2010/main" val="23854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8"/>
            <a:ext cx="6768752" cy="6856512"/>
          </a:xfrm>
        </p:spPr>
      </p:pic>
    </p:spTree>
    <p:extLst>
      <p:ext uri="{BB962C8B-B14F-4D97-AF65-F5344CB8AC3E}">
        <p14:creationId xmlns:p14="http://schemas.microsoft.com/office/powerpoint/2010/main" val="334658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99"/>
            <a:ext cx="6912768" cy="6912768"/>
          </a:xfrm>
        </p:spPr>
      </p:pic>
    </p:spTree>
    <p:extLst>
      <p:ext uri="{BB962C8B-B14F-4D97-AF65-F5344CB8AC3E}">
        <p14:creationId xmlns:p14="http://schemas.microsoft.com/office/powerpoint/2010/main" val="279504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912768" cy="6912768"/>
          </a:xfrm>
        </p:spPr>
      </p:pic>
    </p:spTree>
    <p:extLst>
      <p:ext uri="{BB962C8B-B14F-4D97-AF65-F5344CB8AC3E}">
        <p14:creationId xmlns:p14="http://schemas.microsoft.com/office/powerpoint/2010/main" val="401598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984776" cy="6858000"/>
          </a:xfrm>
        </p:spPr>
      </p:pic>
    </p:spTree>
    <p:extLst>
      <p:ext uri="{BB962C8B-B14F-4D97-AF65-F5344CB8AC3E}">
        <p14:creationId xmlns:p14="http://schemas.microsoft.com/office/powerpoint/2010/main" val="150223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654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392172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967"/>
            <a:ext cx="6768752" cy="6768752"/>
          </a:xfrm>
        </p:spPr>
      </p:pic>
    </p:spTree>
    <p:extLst>
      <p:ext uri="{BB962C8B-B14F-4D97-AF65-F5344CB8AC3E}">
        <p14:creationId xmlns:p14="http://schemas.microsoft.com/office/powerpoint/2010/main" val="40055372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ПАВЛЮК ТЕТЯНА ІВАНІВНА</dc:creator>
  <cp:lastModifiedBy>ПАВЛЮК ТЕТЯНА ІВАНІВНА</cp:lastModifiedBy>
  <cp:revision>13</cp:revision>
  <dcterms:created xsi:type="dcterms:W3CDTF">2021-12-22T12:37:56Z</dcterms:created>
  <dcterms:modified xsi:type="dcterms:W3CDTF">2021-12-22T13:06:33Z</dcterms:modified>
</cp:coreProperties>
</file>